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B82F"/>
    <a:srgbClr val="5C8DC6"/>
    <a:srgbClr val="4F575C"/>
    <a:srgbClr val="D53C2B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DD6B8-EFD7-470D-B455-C8C19DCA9A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8F27A7-FC8F-46F2-B8BD-6B49A5DDA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D5B365-F2B1-4F18-AA94-9250995D8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67DEB-759B-4F3B-8F28-3937A8DF7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F5E2B3-8193-46EA-9CE7-E05432D64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36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58802-3878-4D82-B6FD-391730DFF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3618D4-FD75-4A50-B43A-18EB7F98A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2EADA-DC63-405F-9CDF-EB417C8E4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F8CF6-FA1D-44D0-9B71-A51877D33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C6BF2-E420-4BF3-81C6-63B796FEF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614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916891-791D-4BDB-A376-05F84809AD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201302-35A7-42BC-8AEF-13889B5CA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AE601-41F2-48DF-B0E0-B50867101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52051-D184-476B-A6C4-C46FFAAEC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D73E9-C088-4948-AE7B-522D10918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07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9FCE0-05E1-4C77-9053-D98C60129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15105-5349-40A8-B682-A3FCF3DF3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F5571-143A-4F3C-9DF4-F44197734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5E6BD-7986-478F-88E0-A1D6041B7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45868-E146-4813-B39F-1ABC37B23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47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F5926-5367-408D-9B96-F701FF6F5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AF0ED4-D241-445B-B774-CFA703649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47C12-F494-4AFC-9E8F-156AB12E4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B73EE-7F6F-4BAA-B977-8D1D69D04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5F9B6-8513-41E1-A200-70E90450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991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2E160-793F-44EC-B934-D76E70F64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05A92-2547-4F2A-841F-47EDDC2507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731AA0-DA9E-4C68-A664-27DEDD9DF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817AB7-6867-4381-993F-07AACC51C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B9795D-B8F9-4C67-85EC-BC6F06E58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11305A-5AE0-4D6D-B41A-6542DE1EA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884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8B6F5-E5CF-4430-B6BC-359098CB3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6B52DB-CD21-4518-BB99-07A949C03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357C7B-801E-4ABC-8D98-C2435EEBD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2511F6-28D6-4782-AB1A-B4EE54CC2A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74950F-AC36-4498-9252-A0852943C6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02B5A3-B3A2-427A-B474-EE756A6C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CF5658-FB9C-438D-8252-8FEBB3D29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18C721-CBCE-47FE-B107-855775EC9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580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D63C4-EF4C-46D7-B865-F2B92ED24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E67680-D959-4245-8EB0-0A567B5C5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658984-B0D7-4C7A-9A9D-5322207B5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8E0024-D46F-4ADC-8761-9F06E7682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64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A98BE9-7C18-444B-AAD7-5412B7F40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E94DD3-3244-42E2-AA64-750BAC564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A761BD-4DCC-4B71-9E1E-CAABEB68F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43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361E0-C5BF-4E68-98D5-7AC53646D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E5541-2FDA-489E-BBD9-059209994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81CB4E-2A01-4B88-9EFF-7244FC8F6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CA9ABB-AADC-4630-BAB8-FE04C3713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7EC27-6E33-4559-8637-1CFB2DE6C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3DDEC4-57C3-4921-8A09-BA718BD8D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597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02507-A6B3-4D95-90F9-C509C9064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0F636-0908-4A13-A2DF-EAC0F59509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EBE8C8-A785-4222-94D5-EE17FC7BE2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86140-7915-4699-8DC6-84D9F4D5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4C47EB-B39C-42CD-BBF1-B0CCC9D63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925D0A-47F0-41A9-80B4-2B1C35F5A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26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E5F67F-BE9C-4493-93C5-7CEAEF28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7D6AB-498D-447D-8447-B56FF0D4B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FFB63-C8FA-4C59-8866-F948AE032A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2CA51-D325-483C-A2D7-A030E7D215A8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711F7-0691-4B30-A15B-EBA239605F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67E3E-9E49-4DF7-8D28-0B3CD78BF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53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, bubble chart&#10;&#10;Description automatically generated">
            <a:extLst>
              <a:ext uri="{FF2B5EF4-FFF2-40B4-BE49-F238E27FC236}">
                <a16:creationId xmlns:a16="http://schemas.microsoft.com/office/drawing/2014/main" id="{3C38B86E-A209-47D1-946F-68747F61A1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13" t="21642" r="5682" b="10727"/>
          <a:stretch/>
        </p:blipFill>
        <p:spPr>
          <a:xfrm>
            <a:off x="0" y="152913"/>
            <a:ext cx="2560320" cy="122225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1D8120-9C42-4056-AD19-067CB22202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2016" y="8289"/>
            <a:ext cx="8399201" cy="1062185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5C8DC6"/>
                </a:solidFill>
                <a:latin typeface="Arial Black" panose="020B0A04020102020204" pitchFamily="34" charset="0"/>
              </a:rPr>
              <a:t>Your Menu </a:t>
            </a:r>
            <a:r>
              <a:rPr lang="en-GB" dirty="0">
                <a:solidFill>
                  <a:srgbClr val="7CB82F"/>
                </a:solidFill>
                <a:latin typeface="Arial Black" panose="020B0A04020102020204" pitchFamily="34" charset="0"/>
              </a:rPr>
              <a:t>This Week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CB77A-20D0-4249-982B-271445F8C8A1}"/>
              </a:ext>
            </a:extLst>
          </p:cNvPr>
          <p:cNvSpPr txBox="1"/>
          <p:nvPr/>
        </p:nvSpPr>
        <p:spPr>
          <a:xfrm>
            <a:off x="10339756" y="152913"/>
            <a:ext cx="1547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Week 1 Commencing</a:t>
            </a:r>
          </a:p>
          <a:p>
            <a:pPr algn="r"/>
            <a:endParaRPr lang="en-GB" sz="500" dirty="0">
              <a:solidFill>
                <a:srgbClr val="7CB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 2023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7A23653-54F0-4BB9-B8DA-A1B071DB9A70}"/>
              </a:ext>
            </a:extLst>
          </p:cNvPr>
          <p:cNvSpPr/>
          <p:nvPr/>
        </p:nvSpPr>
        <p:spPr>
          <a:xfrm>
            <a:off x="1683025" y="1650353"/>
            <a:ext cx="1576801" cy="925960"/>
          </a:xfrm>
          <a:prstGeom prst="roundRect">
            <a:avLst/>
          </a:prstGeom>
          <a:solidFill>
            <a:srgbClr val="D5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2620414-8F60-44B6-806E-F68B4D65BF59}"/>
              </a:ext>
            </a:extLst>
          </p:cNvPr>
          <p:cNvSpPr/>
          <p:nvPr/>
        </p:nvSpPr>
        <p:spPr>
          <a:xfrm>
            <a:off x="1683025" y="2723269"/>
            <a:ext cx="1576801" cy="917735"/>
          </a:xfrm>
          <a:prstGeom prst="roundRect">
            <a:avLst/>
          </a:prstGeom>
          <a:solidFill>
            <a:srgbClr val="D5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9BFF1F4-6B35-4852-9DEF-5739DF26F096}"/>
              </a:ext>
            </a:extLst>
          </p:cNvPr>
          <p:cNvSpPr/>
          <p:nvPr/>
        </p:nvSpPr>
        <p:spPr>
          <a:xfrm>
            <a:off x="1683025" y="3780518"/>
            <a:ext cx="1576801" cy="910293"/>
          </a:xfrm>
          <a:prstGeom prst="roundRect">
            <a:avLst/>
          </a:prstGeom>
          <a:solidFill>
            <a:srgbClr val="D5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341BF32-7B0E-4F16-B98D-5622FB70B7E4}"/>
              </a:ext>
            </a:extLst>
          </p:cNvPr>
          <p:cNvSpPr/>
          <p:nvPr/>
        </p:nvSpPr>
        <p:spPr>
          <a:xfrm>
            <a:off x="1683025" y="4824057"/>
            <a:ext cx="1576801" cy="910879"/>
          </a:xfrm>
          <a:prstGeom prst="roundRect">
            <a:avLst/>
          </a:prstGeom>
          <a:solidFill>
            <a:srgbClr val="D5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655B5F1-44FB-4FDB-835A-05C530BE707A}"/>
              </a:ext>
            </a:extLst>
          </p:cNvPr>
          <p:cNvSpPr/>
          <p:nvPr/>
        </p:nvSpPr>
        <p:spPr>
          <a:xfrm>
            <a:off x="1683028" y="5874450"/>
            <a:ext cx="1576801" cy="903439"/>
          </a:xfrm>
          <a:prstGeom prst="roundRect">
            <a:avLst/>
          </a:prstGeom>
          <a:solidFill>
            <a:srgbClr val="D5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F87A4B4-0FE0-44BE-AC57-7C12A3D3A396}"/>
              </a:ext>
            </a:extLst>
          </p:cNvPr>
          <p:cNvSpPr/>
          <p:nvPr/>
        </p:nvSpPr>
        <p:spPr>
          <a:xfrm>
            <a:off x="4792589" y="1256836"/>
            <a:ext cx="1735016" cy="337710"/>
          </a:xfrm>
          <a:prstGeom prst="roundRect">
            <a:avLst/>
          </a:prstGeom>
          <a:solidFill>
            <a:srgbClr val="4F5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Dish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3DDA29C-A68C-43A2-9F6A-CAA4D9495C99}"/>
              </a:ext>
            </a:extLst>
          </p:cNvPr>
          <p:cNvSpPr/>
          <p:nvPr/>
        </p:nvSpPr>
        <p:spPr>
          <a:xfrm>
            <a:off x="8375303" y="1013496"/>
            <a:ext cx="1735016" cy="581758"/>
          </a:xfrm>
          <a:prstGeom prst="roundRect">
            <a:avLst/>
          </a:prstGeom>
          <a:solidFill>
            <a:srgbClr val="4F5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Jackets 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B5A673C-476A-4C9F-9973-3458F5089964}"/>
              </a:ext>
            </a:extLst>
          </p:cNvPr>
          <p:cNvSpPr/>
          <p:nvPr/>
        </p:nvSpPr>
        <p:spPr>
          <a:xfrm>
            <a:off x="10166254" y="1256836"/>
            <a:ext cx="1735016" cy="337710"/>
          </a:xfrm>
          <a:prstGeom prst="roundRect">
            <a:avLst/>
          </a:prstGeom>
          <a:solidFill>
            <a:srgbClr val="4F5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Dessert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44C4F77-193A-4C48-97A1-7C06351DF5F6}"/>
              </a:ext>
            </a:extLst>
          </p:cNvPr>
          <p:cNvSpPr/>
          <p:nvPr/>
        </p:nvSpPr>
        <p:spPr>
          <a:xfrm>
            <a:off x="6583542" y="1013496"/>
            <a:ext cx="1735016" cy="581050"/>
          </a:xfrm>
          <a:prstGeom prst="roundRect">
            <a:avLst/>
          </a:prstGeom>
          <a:solidFill>
            <a:srgbClr val="4F5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Dish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Vegetarian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147FB83-EC82-468E-876F-4FD49713811D}"/>
              </a:ext>
            </a:extLst>
          </p:cNvPr>
          <p:cNvSpPr/>
          <p:nvPr/>
        </p:nvSpPr>
        <p:spPr>
          <a:xfrm>
            <a:off x="10166254" y="1672876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Ginger Biscuit</a:t>
            </a:r>
            <a:endParaRPr lang="en-GB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fruit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4FD5C55-7136-4825-B0BE-1FBD26E20BFD}"/>
              </a:ext>
            </a:extLst>
          </p:cNvPr>
          <p:cNvSpPr/>
          <p:nvPr/>
        </p:nvSpPr>
        <p:spPr>
          <a:xfrm>
            <a:off x="10178688" y="2723270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Iced sponge </a:t>
            </a:r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G,E,MK </a:t>
            </a:r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Fruit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F25166A-C803-405A-B117-D67C6DD71B65}"/>
              </a:ext>
            </a:extLst>
          </p:cNvPr>
          <p:cNvSpPr/>
          <p:nvPr/>
        </p:nvSpPr>
        <p:spPr>
          <a:xfrm>
            <a:off x="10166254" y="5867013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Sultana flapjack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Yoghurt 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G,SE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1A2ED0A-AC72-45C1-BC33-E00BA771A14E}"/>
              </a:ext>
            </a:extLst>
          </p:cNvPr>
          <p:cNvSpPr/>
          <p:nvPr/>
        </p:nvSpPr>
        <p:spPr>
          <a:xfrm>
            <a:off x="10166254" y="4824058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Chocolate cornflake cake  or fruit </a:t>
            </a:r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790479E-52C6-4AA4-99E5-A1F6CB6F59B7}"/>
              </a:ext>
            </a:extLst>
          </p:cNvPr>
          <p:cNvSpPr/>
          <p:nvPr/>
        </p:nvSpPr>
        <p:spPr>
          <a:xfrm>
            <a:off x="10166254" y="3773664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Apple crumble &amp; custard or fruit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SE,G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8012DC6-708E-47F1-A78C-7AD3639C3058}"/>
              </a:ext>
            </a:extLst>
          </p:cNvPr>
          <p:cNvSpPr/>
          <p:nvPr/>
        </p:nvSpPr>
        <p:spPr>
          <a:xfrm>
            <a:off x="8375303" y="1672875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5C8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various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fillings served with salad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1B4CFBA-5474-4296-AB44-32A061691CD2}"/>
              </a:ext>
            </a:extLst>
          </p:cNvPr>
          <p:cNvSpPr/>
          <p:nvPr/>
        </p:nvSpPr>
        <p:spPr>
          <a:xfrm>
            <a:off x="6583542" y="1672875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7CB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 Omelette potato wedges peas </a:t>
            </a:r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E,MK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1CB1096-E86F-45AF-9790-8EC8CD17C01C}"/>
              </a:ext>
            </a:extLst>
          </p:cNvPr>
          <p:cNvSpPr/>
          <p:nvPr/>
        </p:nvSpPr>
        <p:spPr>
          <a:xfrm>
            <a:off x="8375303" y="2723270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5C8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various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fillings served with salad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202FAF2-9B4C-4D15-9D71-6D7383F38BF6}"/>
              </a:ext>
            </a:extLst>
          </p:cNvPr>
          <p:cNvSpPr/>
          <p:nvPr/>
        </p:nvSpPr>
        <p:spPr>
          <a:xfrm>
            <a:off x="8375303" y="3773664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5C8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various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fillings served with salad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0B7A4ED-52E2-4A75-8CF3-9EE83C4C24E8}"/>
              </a:ext>
            </a:extLst>
          </p:cNvPr>
          <p:cNvSpPr/>
          <p:nvPr/>
        </p:nvSpPr>
        <p:spPr>
          <a:xfrm>
            <a:off x="8375303" y="4824057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5C8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various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fillings served with salad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72475AA-24A2-45A4-987F-47999AF4A396}"/>
              </a:ext>
            </a:extLst>
          </p:cNvPr>
          <p:cNvSpPr/>
          <p:nvPr/>
        </p:nvSpPr>
        <p:spPr>
          <a:xfrm>
            <a:off x="8375303" y="5874450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5C8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various</a:t>
            </a:r>
          </a:p>
          <a:p>
            <a:pPr algn="ctr"/>
            <a:r>
              <a:rPr lang="en-GB" sz="140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fillings served with salad</a:t>
            </a:r>
            <a:endParaRPr lang="en-GB" sz="1400" dirty="0">
              <a:solidFill>
                <a:srgbClr val="4F57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FC0D335-2480-4D7C-AC12-EC022CEDE397}"/>
              </a:ext>
            </a:extLst>
          </p:cNvPr>
          <p:cNvSpPr/>
          <p:nvPr/>
        </p:nvSpPr>
        <p:spPr>
          <a:xfrm>
            <a:off x="6583542" y="2708974"/>
            <a:ext cx="1735016" cy="932030"/>
          </a:xfrm>
          <a:prstGeom prst="rect">
            <a:avLst/>
          </a:prstGeom>
          <a:solidFill>
            <a:schemeClr val="bg1"/>
          </a:solidFill>
          <a:ln w="28575">
            <a:solidFill>
              <a:srgbClr val="7CB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Veggie meatballs with spag &amp; sauce with sweetcorn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S,G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E343FBF-5557-4CCB-A8AA-5B893A7A653B}"/>
              </a:ext>
            </a:extLst>
          </p:cNvPr>
          <p:cNvSpPr/>
          <p:nvPr/>
        </p:nvSpPr>
        <p:spPr>
          <a:xfrm>
            <a:off x="6583542" y="3773662"/>
            <a:ext cx="1735016" cy="910295"/>
          </a:xfrm>
          <a:prstGeom prst="rect">
            <a:avLst/>
          </a:prstGeom>
          <a:solidFill>
            <a:schemeClr val="bg1"/>
          </a:solidFill>
          <a:ln w="28575">
            <a:solidFill>
              <a:srgbClr val="7CB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Vegetarian sausage, roast potatoes, mixed vegetables </a:t>
            </a:r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G,S,SD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4859BAE-F0A0-4629-84EF-B121098244E7}"/>
              </a:ext>
            </a:extLst>
          </p:cNvPr>
          <p:cNvSpPr/>
          <p:nvPr/>
        </p:nvSpPr>
        <p:spPr>
          <a:xfrm>
            <a:off x="6583542" y="4824057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7CB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Mascarpone pasta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garlic bread &amp; salad or broccoli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G,MK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61FA06D-7B77-428A-AA92-80E2011EF07B}"/>
              </a:ext>
            </a:extLst>
          </p:cNvPr>
          <p:cNvSpPr/>
          <p:nvPr/>
        </p:nvSpPr>
        <p:spPr>
          <a:xfrm>
            <a:off x="6612320" y="5874450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7CB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Golden toastie chips and salad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G,MK,SE,S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8080F44-0F15-4E7B-93E8-63C20A23CBEC}"/>
              </a:ext>
            </a:extLst>
          </p:cNvPr>
          <p:cNvSpPr/>
          <p:nvPr/>
        </p:nvSpPr>
        <p:spPr>
          <a:xfrm>
            <a:off x="4792589" y="1672874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Homemade Pizza potato wedges peas </a:t>
            </a:r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G,MK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C3FEC43-4A02-4F1D-8F23-2EBA56CB6FEE}"/>
              </a:ext>
            </a:extLst>
          </p:cNvPr>
          <p:cNvSpPr/>
          <p:nvPr/>
        </p:nvSpPr>
        <p:spPr>
          <a:xfrm>
            <a:off x="4792589" y="2723270"/>
            <a:ext cx="1735016" cy="103609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Pork meatballs with spaghetti and tomato sauce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Sweetcorn </a:t>
            </a:r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G,MK,SE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0ADB671-3657-48DC-AD34-1E602E16AC0E}"/>
              </a:ext>
            </a:extLst>
          </p:cNvPr>
          <p:cNvSpPr/>
          <p:nvPr/>
        </p:nvSpPr>
        <p:spPr>
          <a:xfrm>
            <a:off x="4805100" y="5867013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Fishcake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chips and peas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G,F,MK,M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F24EFB-A4D6-4CFE-85B4-7DE347ACFBE7}"/>
              </a:ext>
            </a:extLst>
          </p:cNvPr>
          <p:cNvSpPr/>
          <p:nvPr/>
        </p:nvSpPr>
        <p:spPr>
          <a:xfrm>
            <a:off x="4792589" y="4816617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Lasagne with garlic bread &amp; salad or broccoli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G,MK,S,SD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5AB1798-DDED-4B5C-B066-152963832424}"/>
              </a:ext>
            </a:extLst>
          </p:cNvPr>
          <p:cNvSpPr/>
          <p:nvPr/>
        </p:nvSpPr>
        <p:spPr>
          <a:xfrm>
            <a:off x="4792589" y="3780518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Roast chicken breast with stuffing roast potatoes &amp; mixed veg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32CBEC-2925-4B37-A9D7-670243A3ECDC}"/>
              </a:ext>
            </a:extLst>
          </p:cNvPr>
          <p:cNvSpPr txBox="1"/>
          <p:nvPr/>
        </p:nvSpPr>
        <p:spPr>
          <a:xfrm>
            <a:off x="1820166" y="1177469"/>
            <a:ext cx="28793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/>
              <a:t>Please note, that our menus could be subject to change due to nationwide supply issues.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8A3564-E146-4FB1-8897-05C254C58419}"/>
              </a:ext>
            </a:extLst>
          </p:cNvPr>
          <p:cNvSpPr txBox="1"/>
          <p:nvPr/>
        </p:nvSpPr>
        <p:spPr>
          <a:xfrm>
            <a:off x="278296" y="1842052"/>
            <a:ext cx="11995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dirty="0"/>
          </a:p>
          <a:p>
            <a:endParaRPr lang="en-GB" sz="1600" dirty="0"/>
          </a:p>
          <a:p>
            <a:r>
              <a:rPr lang="en-GB" sz="1400" b="1" dirty="0"/>
              <a:t>Allergens &amp; Intolerances:</a:t>
            </a:r>
          </a:p>
          <a:p>
            <a:r>
              <a:rPr lang="en-GB" sz="1200" dirty="0"/>
              <a:t>G=Gluten</a:t>
            </a:r>
          </a:p>
          <a:p>
            <a:r>
              <a:rPr lang="en-GB" sz="1200" dirty="0"/>
              <a:t>MK=milk</a:t>
            </a:r>
          </a:p>
          <a:p>
            <a:r>
              <a:rPr lang="en-GB" sz="1200" dirty="0"/>
              <a:t>M=mustard</a:t>
            </a:r>
          </a:p>
          <a:p>
            <a:r>
              <a:rPr lang="en-GB" sz="1200" dirty="0"/>
              <a:t>S=soya</a:t>
            </a:r>
          </a:p>
          <a:p>
            <a:r>
              <a:rPr lang="en-GB" sz="1200" dirty="0"/>
              <a:t>SE=Sesame</a:t>
            </a:r>
          </a:p>
          <a:p>
            <a:r>
              <a:rPr lang="en-GB" sz="1200" dirty="0"/>
              <a:t>E=Egg</a:t>
            </a:r>
          </a:p>
          <a:p>
            <a:r>
              <a:rPr lang="en-GB" sz="1200" dirty="0"/>
              <a:t>SD=Sulphur dioxide</a:t>
            </a:r>
          </a:p>
          <a:p>
            <a:r>
              <a:rPr lang="en-GB" sz="1200" dirty="0"/>
              <a:t>C=Celery</a:t>
            </a:r>
          </a:p>
          <a:p>
            <a:r>
              <a:rPr lang="en-GB" sz="1200" dirty="0"/>
              <a:t>F=Fish</a:t>
            </a:r>
          </a:p>
          <a:p>
            <a:endParaRPr lang="en-GB" sz="1200" dirty="0"/>
          </a:p>
        </p:txBody>
      </p:sp>
      <p:pic>
        <p:nvPicPr>
          <p:cNvPr id="49" name="Picture 2" descr="See the source image">
            <a:extLst>
              <a:ext uri="{FF2B5EF4-FFF2-40B4-BE49-F238E27FC236}">
                <a16:creationId xmlns:a16="http://schemas.microsoft.com/office/drawing/2014/main" id="{5927181F-B7FF-4C93-98ED-FF4FE9B40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5762" y="1695669"/>
            <a:ext cx="1383724" cy="897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0B576F1-B185-132E-6C98-DB869F7D95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5761" y="2686503"/>
            <a:ext cx="1383724" cy="95450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A9E6419-E2D5-7BDA-91F5-B0E214AF45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15761" y="3801035"/>
            <a:ext cx="1383724" cy="9339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47A91B2-FC21-4D11-D47F-3B06BD08D5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15762" y="4828269"/>
            <a:ext cx="1383724" cy="8917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86B57C8-A5AC-F639-2B61-570C71C2CB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15761" y="5813307"/>
            <a:ext cx="1383724" cy="93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97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261</Words>
  <Application>Microsoft Office PowerPoint</Application>
  <PresentationFormat>Widescreen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Your Menu This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Menu This Week</dc:title>
  <dc:creator>Ceri Sloan</dc:creator>
  <cp:lastModifiedBy>Jayne Stubbs</cp:lastModifiedBy>
  <cp:revision>22</cp:revision>
  <cp:lastPrinted>2023-06-15T12:39:38Z</cp:lastPrinted>
  <dcterms:created xsi:type="dcterms:W3CDTF">2021-12-14T10:09:45Z</dcterms:created>
  <dcterms:modified xsi:type="dcterms:W3CDTF">2023-06-15T12:39:44Z</dcterms:modified>
</cp:coreProperties>
</file>