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57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F8F8E-4C30-53CE-0732-0FB925962D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64047B-E033-1F1D-322D-5AF927567A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138FF-EACE-E0FE-80EA-82CC527F9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6D62D-A1E6-760E-9A68-AA32E7457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18395A-A11A-8D52-14C5-4D7025B94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620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737E8-4E51-BFC4-C2A2-387B1A620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290FA9-79C3-532A-D39E-5AC71F4B8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CCAB0-7A1D-BC16-AA4D-29EFBB084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1DFBC-6884-AB2F-BD3F-6A1C6D482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7833B-9822-C71C-0E55-DD48017DF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900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A5E14-0B29-0D04-C61C-6027776E5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3B93EF-BFA7-2D5F-A465-378DDAA0E4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18A17D-4202-B134-F8A6-B91BE078E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6BDD-5300-16DA-1A8F-05AE573EC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E7FFC3-9BC0-3539-B654-416EBFC75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353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A57AF-7332-5D88-ECE3-486F2B1B4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C7243-A56A-8320-ABA6-2A409BD6B1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5E0ADC-0668-BC64-B6C8-9011064CF9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DEF32F-AA84-5342-9FA4-78166F910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2C7C25-703C-5B9F-87F0-7EB9B9135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5E3E5-053B-7492-DD00-9CBA1CE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542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80559-6D2F-930D-611A-E4AE1BBF5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5263AF-5E4F-0744-5A19-7132440A2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0BAC22-7EDF-AD01-0E1C-4A72D24A72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6DD3C4-F77D-302E-4249-E455E19C2C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6BA6CC-24F7-476A-94D1-FEC9043D51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7A89A6-AFF4-9322-D95C-792880E46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C97B30-13BA-F80D-EB52-9392724D9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D187BD-8ECB-1C3E-B2B4-6CD90F634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291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43C7F-EB14-1CB6-E82E-EBF36383D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01296-F889-E441-0E0E-9D55A9C7D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CB87E1-D4B6-B707-96F2-7AA2D2D94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F9C180-3D04-7D1B-DA17-73E754CDD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823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C503DA-EA15-F025-96B0-CE4D2307E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4ECECF-C5B8-D6FE-4BEA-E59989981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67177F-040D-0890-0340-DEF8DF715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44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35BCD-12E8-8949-84B4-EB800673D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B3419-6E5A-8482-6168-0F9395E94B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4C006B-59CC-8947-39E2-2ADB3774C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2D3EF6-E871-04F4-DFA2-3A6FA7612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5029BD-0BD3-49DA-96FF-B01435580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F5C3A-88F9-38DE-A3C5-63877D053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02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6A2A9-EE0A-8541-628D-F50562704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2B4E1C-ACB3-C70E-DBE6-688E2B2331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99BA37-F056-2423-76D5-CD62A340D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64570D-9431-71C8-CB89-8BFEDA439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56B216-6C4D-E35E-BABB-A81E22DD0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E95245-D0C4-B74D-58E8-37FC53CE9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422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A82AC-AFFE-64A6-3345-395A4EB44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EFD80E-40D4-6577-6351-95252ABAE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D0FE34-39CC-0729-F282-0B9CEC069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00CD5-7748-13E2-730A-47FF6EC5A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9FC577-5D6E-F0F6-0E47-7D9E67CC9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84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1B493C-0D35-967D-BE3C-A5054B4535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083EF-143D-3DA1-7BAE-8254DA52E7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289C0-231E-CD9F-6985-619DAD5B7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CB1821-22A3-F62E-5D0D-51CCCEB66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A372C-C0C1-84A8-6C00-8A94E46C3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734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A8043C-E92D-9478-033C-04CDA658D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6CF968-2DBB-93A0-71DF-07167E711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1FFF4-1C8B-372E-A2D3-73423DD05C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017F90-DF25-400C-9CBA-36809424D625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016-1AF6-9407-A8FF-2AC784BC97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7C16D6-2B19-8B8A-5D99-4C39101EA1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31B3C6-9BC2-44A6-89F6-FC74563F02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56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902CEE-6D61-B3B6-D685-1EA8E84B38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8CB548A-FD69-3F00-91AD-11C216F4324C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8AA629-86E4-0EF0-7377-BF93F4EDABD8}"/>
              </a:ext>
            </a:extLst>
          </p:cNvPr>
          <p:cNvSpPr txBox="1"/>
          <p:nvPr/>
        </p:nvSpPr>
        <p:spPr>
          <a:xfrm>
            <a:off x="2111829" y="1045029"/>
            <a:ext cx="8240485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Kermit" panose="020F0503040000060003" pitchFamily="34" charset="0"/>
              </a:rPr>
              <a:t>Welcome to Year 1 “Meet the teacher.”</a:t>
            </a:r>
          </a:p>
          <a:p>
            <a:pPr algn="ctr"/>
            <a:endParaRPr lang="en-GB" sz="2800" dirty="0">
              <a:latin typeface="Kermit" panose="020F0503040000060003" pitchFamily="34" charset="0"/>
            </a:endParaRPr>
          </a:p>
          <a:p>
            <a:pPr algn="ctr"/>
            <a:r>
              <a:rPr lang="en-GB" sz="2800" dirty="0">
                <a:latin typeface="Kermit" panose="020F0503040000060003" pitchFamily="34" charset="0"/>
              </a:rPr>
              <a:t>St. Mary’s is a warm, happy, high achieving and welcoming Church of England primary school. Our children feel safe and everyone is valued, respected as an individual and encouraged to achieve their full potential.</a:t>
            </a:r>
          </a:p>
          <a:p>
            <a:pPr algn="ctr"/>
            <a:endParaRPr lang="en-GB" sz="2800" dirty="0">
              <a:latin typeface="Kermit" panose="020F0503040000060003" pitchFamily="34" charset="0"/>
            </a:endParaRPr>
          </a:p>
          <a:p>
            <a:pPr algn="ctr"/>
            <a:r>
              <a:rPr lang="en-GB" sz="2800">
                <a:latin typeface="Kermit" panose="020F0503040000060003" pitchFamily="34" charset="0"/>
              </a:rPr>
              <a:t>Ready</a:t>
            </a:r>
            <a:r>
              <a:rPr lang="en-GB" sz="2800" dirty="0">
                <a:latin typeface="Kermit" panose="020F0503040000060003" pitchFamily="34" charset="0"/>
              </a:rPr>
              <a:t>, Respectful, Safe</a:t>
            </a:r>
          </a:p>
          <a:p>
            <a:pPr algn="ctr"/>
            <a:endParaRPr lang="en-GB" sz="2800" dirty="0">
              <a:latin typeface="Kermit" panose="020F0503040000060003" pitchFamily="34" charset="0"/>
            </a:endParaRPr>
          </a:p>
          <a:p>
            <a:pPr algn="ctr"/>
            <a:r>
              <a:rPr lang="en-GB" sz="2800" dirty="0">
                <a:latin typeface="Kermit" panose="020F0503040000060003" pitchFamily="34" charset="0"/>
              </a:rPr>
              <a:t>Ms Unzueta, Mrs Rothwell, Mrs Birks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587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1BC07E-8AC8-A40F-8F0E-A89FA56FB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59A316B-8730-58F1-780E-7D1C2960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D98456-6B5F-0816-75B1-D5FFDFDE2B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E6C3C45-3588-AC2F-076E-B6BBF485E35A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CDB748-FAF5-D444-612A-D2BF3D289612}"/>
              </a:ext>
            </a:extLst>
          </p:cNvPr>
          <p:cNvSpPr txBox="1"/>
          <p:nvPr/>
        </p:nvSpPr>
        <p:spPr>
          <a:xfrm>
            <a:off x="1578429" y="544286"/>
            <a:ext cx="903514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Kermit" panose="020F0503040000060003" pitchFamily="34" charset="0"/>
              </a:rPr>
              <a:t>Timetable and organisation</a:t>
            </a: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Forest school is on Monday and PE is on Wednesday. Forest school kit = wellies, waterproof jacket + trousers, playwear. PE kit = black shorts, plain white t-shirt without any logo and school jumper or cardigan.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Book bags (including school reading books + reading records) and water bottles (filled only with water) need to be in school every day.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Break time snacks = fruit only please.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123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08EA07-8C8F-2B9F-7061-F34B4DA17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DDE8F52-E835-A5C8-87E7-00428E0D3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11176B-2474-74C1-CD8C-D516D03525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477EBBF-4504-4086-A246-322972C6F7FB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8FAC80-CFA6-FD65-099A-AF9ADF0302D8}"/>
              </a:ext>
            </a:extLst>
          </p:cNvPr>
          <p:cNvSpPr txBox="1"/>
          <p:nvPr/>
        </p:nvSpPr>
        <p:spPr>
          <a:xfrm>
            <a:off x="1578429" y="1251857"/>
            <a:ext cx="903514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Kermit" panose="020F0503040000060003" pitchFamily="34" charset="0"/>
              </a:rPr>
              <a:t>Homework</a:t>
            </a: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Homework will be given out on Mondays and is due back the following Monday.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Children should be reading their school reading books at home every day.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27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9221852-6730-888E-AB8F-DA2EE1C93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2A2867-A7A5-B45A-2D8C-4EBBB968D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8A9BE8-D861-9A8F-BDA9-22674CA0FE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11A229A-EA24-FDAD-F45A-B5D343947934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E50924-3EDB-F3F0-8507-605B7D65F4A2}"/>
              </a:ext>
            </a:extLst>
          </p:cNvPr>
          <p:cNvSpPr txBox="1"/>
          <p:nvPr/>
        </p:nvSpPr>
        <p:spPr>
          <a:xfrm>
            <a:off x="1578429" y="544286"/>
            <a:ext cx="90351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Kermit" panose="020F0503040000060003" pitchFamily="34" charset="0"/>
              </a:rPr>
              <a:t>   </a:t>
            </a:r>
            <a:r>
              <a:rPr lang="en-GB" sz="2800" u="sng" dirty="0">
                <a:latin typeface="Kermit" panose="020F0503040000060003" pitchFamily="34" charset="0"/>
              </a:rPr>
              <a:t>School Street</a:t>
            </a: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F1C71B-7C71-841A-5D51-C11B940FA1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2721" y="381000"/>
            <a:ext cx="4462659" cy="634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510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27896B-8009-A086-5C88-E259227FC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06A2CC-8E2A-B431-4356-59ED1E975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8D0E7D-C0B5-1222-D814-8264B4BF58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64DDE00-180C-0999-7B55-5948C08C11B8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DF3369-0658-267C-E6B0-57476B3A5D73}"/>
              </a:ext>
            </a:extLst>
          </p:cNvPr>
          <p:cNvSpPr txBox="1"/>
          <p:nvPr/>
        </p:nvSpPr>
        <p:spPr>
          <a:xfrm>
            <a:off x="1578429" y="1186543"/>
            <a:ext cx="90351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Kermit" panose="020F0503040000060003" pitchFamily="34" charset="0"/>
              </a:rPr>
              <a:t>Reading</a:t>
            </a: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Reading books- need to be brought in daily and the expectation is that children read each night 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Reading diaries – signed by an adult and collected in school each morning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Guided reading- vocabulary, fluency and comprehension.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676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182FE5-D33C-C115-C651-FC44658520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9CA2163-3C7D-5D81-4185-B03D00692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01983E-E114-DF91-E4DF-CA57550ACD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2C9E275-EF02-07C8-4F1E-A0CD429B4300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9545C6-4866-1889-7E0A-CE587AA2CA21}"/>
              </a:ext>
            </a:extLst>
          </p:cNvPr>
          <p:cNvSpPr txBox="1"/>
          <p:nvPr/>
        </p:nvSpPr>
        <p:spPr>
          <a:xfrm>
            <a:off x="1578429" y="1034143"/>
            <a:ext cx="903514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Kermit" panose="020F0503040000060003" pitchFamily="34" charset="0"/>
              </a:rPr>
              <a:t>Writing</a:t>
            </a: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Improves with reading.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Presentation 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Punctuation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Spelling –Should be practiced at home for HW.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Checking own work – going back to check everything makes sense and has capital letters when needed and correct punctuation!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632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C2B4A9-A950-DE07-8C82-80B7728D7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AD9B758-D30F-2043-E39E-E1C83A5739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898A9A-CA46-8AA2-06D0-0F4A5B94CE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D2CEA4E-47B0-0ADE-040C-122ECF38322A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9C30B2-D56C-2615-6A21-8B01A7B7233B}"/>
              </a:ext>
            </a:extLst>
          </p:cNvPr>
          <p:cNvSpPr txBox="1"/>
          <p:nvPr/>
        </p:nvSpPr>
        <p:spPr>
          <a:xfrm>
            <a:off x="1578429" y="544286"/>
            <a:ext cx="903514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Kermit" panose="020F0503040000060003" pitchFamily="34" charset="0"/>
              </a:rPr>
              <a:t>Numeracy</a:t>
            </a: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Place value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Number bonds to 10 and 20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Addition and subtraction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Multiplication and division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Reasoning and problem solving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Other maths topics will also be covered throughout the year 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610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F9B6E1-F270-6F1E-832D-4D3186CCC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1C32CAC-F263-CD82-B6D6-1B4DE636A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5CE083-1326-D058-B82C-3F88E08AE5D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F5B1D60-1354-B7A6-3F10-A3090C6BE983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2E0FEE-4D09-7D46-35D8-354D00013C78}"/>
              </a:ext>
            </a:extLst>
          </p:cNvPr>
          <p:cNvSpPr txBox="1"/>
          <p:nvPr/>
        </p:nvSpPr>
        <p:spPr>
          <a:xfrm>
            <a:off x="1578429" y="1182231"/>
            <a:ext cx="90351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Kermit" panose="020F0503040000060003" pitchFamily="34" charset="0"/>
              </a:rPr>
              <a:t>Rewards</a:t>
            </a: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Class Dojo – points will be awarded throughout the week. 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FCDB29-17D7-7B79-48FB-B4060CD2B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4694" y="3021465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58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B89D5E-F0E5-0A15-91FC-A95E753EB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3CA663E-F8C7-66F7-F336-6C54D5A770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CE6C26-4ED0-9829-0768-C2AE285BA4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319DA60-AFC2-66BB-8C21-F8FC8DCEAEAF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D7050C-EC40-8B5D-900D-BEB33DCC9740}"/>
              </a:ext>
            </a:extLst>
          </p:cNvPr>
          <p:cNvSpPr txBox="1"/>
          <p:nvPr/>
        </p:nvSpPr>
        <p:spPr>
          <a:xfrm>
            <a:off x="1578429" y="925286"/>
            <a:ext cx="903514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Kermit" panose="020F0503040000060003" pitchFamily="34" charset="0"/>
              </a:rPr>
              <a:t>Parent teacher communication</a:t>
            </a: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Valuable and essential. Always come to us first. 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Appointments can be made through the office.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Reading diaries.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GB" sz="2800" dirty="0">
                <a:latin typeface="Kermit" panose="020F0503040000060003" pitchFamily="34" charset="0"/>
              </a:rPr>
              <a:t>After school.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GB" sz="2800" dirty="0">
              <a:latin typeface="Kermit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688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CB254D-1D7C-7802-4C33-18A66A692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5F22989-7F9D-EA48-5185-E2363B8EF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1ED96E-19EC-53FF-2A74-CECD10523A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1A14CC1-35CC-610D-2E59-848F10008A3C}"/>
              </a:ext>
            </a:extLst>
          </p:cNvPr>
          <p:cNvSpPr/>
          <p:nvPr/>
        </p:nvSpPr>
        <p:spPr>
          <a:xfrm>
            <a:off x="1447800" y="381000"/>
            <a:ext cx="9296400" cy="6096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C1E118-0C45-E0E8-BEA7-EF297C6B1ACB}"/>
              </a:ext>
            </a:extLst>
          </p:cNvPr>
          <p:cNvSpPr txBox="1"/>
          <p:nvPr/>
        </p:nvSpPr>
        <p:spPr>
          <a:xfrm>
            <a:off x="1578429" y="544286"/>
            <a:ext cx="90351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pPr algn="ctr"/>
            <a:endParaRPr lang="en-GB" sz="2800" u="sng" dirty="0">
              <a:latin typeface="Kermit" panose="020F0503040000060003" pitchFamily="34" charset="0"/>
            </a:endParaRPr>
          </a:p>
          <a:p>
            <a:endParaRPr lang="en-GB" sz="2800" dirty="0">
              <a:latin typeface="Kermit" panose="020F0503040000060003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C7FF9A-48AC-423B-9204-960A0C233E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2424" y="544286"/>
            <a:ext cx="5529943" cy="5529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45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320</Words>
  <Application>Microsoft Office PowerPoint</Application>
  <PresentationFormat>Widescreen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Aptos Display</vt:lpstr>
      <vt:lpstr>Arial</vt:lpstr>
      <vt:lpstr>Courier New</vt:lpstr>
      <vt:lpstr>Kermit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Unzueta</dc:creator>
  <cp:lastModifiedBy>Ms Unzueta</cp:lastModifiedBy>
  <cp:revision>3</cp:revision>
  <dcterms:created xsi:type="dcterms:W3CDTF">2025-09-01T16:27:33Z</dcterms:created>
  <dcterms:modified xsi:type="dcterms:W3CDTF">2025-09-02T15:38:07Z</dcterms:modified>
</cp:coreProperties>
</file>